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10CE-1AD5-4C92-8985-1CE24AEB6F5A}" type="datetimeFigureOut">
              <a:rPr lang="en-US" smtClean="0"/>
              <a:t>4/14/2018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95F14-7454-49F5-BB9B-9A7E2D627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05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10CE-1AD5-4C92-8985-1CE24AEB6F5A}" type="datetimeFigureOut">
              <a:rPr lang="en-US" smtClean="0"/>
              <a:t>4/14/2018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95F14-7454-49F5-BB9B-9A7E2D627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30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10CE-1AD5-4C92-8985-1CE24AEB6F5A}" type="datetimeFigureOut">
              <a:rPr lang="en-US" smtClean="0"/>
              <a:t>4/14/2018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95F14-7454-49F5-BB9B-9A7E2D627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4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10CE-1AD5-4C92-8985-1CE24AEB6F5A}" type="datetimeFigureOut">
              <a:rPr lang="en-US" smtClean="0"/>
              <a:t>4/14/2018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95F14-7454-49F5-BB9B-9A7E2D627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925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10CE-1AD5-4C92-8985-1CE24AEB6F5A}" type="datetimeFigureOut">
              <a:rPr lang="en-US" smtClean="0"/>
              <a:t>4/14/2018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95F14-7454-49F5-BB9B-9A7E2D627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56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10CE-1AD5-4C92-8985-1CE24AEB6F5A}" type="datetimeFigureOut">
              <a:rPr lang="en-US" smtClean="0"/>
              <a:t>4/14/2018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95F14-7454-49F5-BB9B-9A7E2D627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0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10CE-1AD5-4C92-8985-1CE24AEB6F5A}" type="datetimeFigureOut">
              <a:rPr lang="en-US" smtClean="0"/>
              <a:t>4/14/2018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95F14-7454-49F5-BB9B-9A7E2D627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02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10CE-1AD5-4C92-8985-1CE24AEB6F5A}" type="datetimeFigureOut">
              <a:rPr lang="en-US" smtClean="0"/>
              <a:t>4/14/2018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95F14-7454-49F5-BB9B-9A7E2D627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10CE-1AD5-4C92-8985-1CE24AEB6F5A}" type="datetimeFigureOut">
              <a:rPr lang="en-US" smtClean="0"/>
              <a:t>4/14/2018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95F14-7454-49F5-BB9B-9A7E2D627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91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10CE-1AD5-4C92-8985-1CE24AEB6F5A}" type="datetimeFigureOut">
              <a:rPr lang="en-US" smtClean="0"/>
              <a:t>4/14/2018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95F14-7454-49F5-BB9B-9A7E2D627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42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10CE-1AD5-4C92-8985-1CE24AEB6F5A}" type="datetimeFigureOut">
              <a:rPr lang="en-US" smtClean="0"/>
              <a:t>4/14/2018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95F14-7454-49F5-BB9B-9A7E2D627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710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810CE-1AD5-4C92-8985-1CE24AEB6F5A}" type="datetimeFigureOut">
              <a:rPr lang="en-US" smtClean="0"/>
              <a:t>4/14/2018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95F14-7454-49F5-BB9B-9A7E2D627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105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rple_19_6insid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98474" y="-761"/>
            <a:ext cx="12290474" cy="68735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61" y="2844225"/>
            <a:ext cx="12183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 smtClean="0">
                <a:solidFill>
                  <a:schemeClr val="bg1"/>
                </a:solidFill>
                <a:latin typeface="IRANSans Light" panose="02040503050201020203" pitchFamily="18" charset="-78"/>
                <a:cs typeface="IRANSans Light" panose="02040503050201020203" pitchFamily="18" charset="-78"/>
              </a:rPr>
              <a:t>عنوان دوره شما</a:t>
            </a:r>
            <a:endParaRPr lang="en-US" sz="1000" dirty="0">
              <a:solidFill>
                <a:schemeClr val="bg1"/>
              </a:solidFill>
              <a:latin typeface="IRANSans Light" panose="02040503050201020203" pitchFamily="18" charset="-78"/>
              <a:cs typeface="IRANSans Light" panose="02040503050201020203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1" y="3626747"/>
            <a:ext cx="1218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solidFill>
                  <a:schemeClr val="bg1"/>
                </a:solidFill>
                <a:latin typeface="IRANSans Light" panose="02040503050201020203" pitchFamily="18" charset="-78"/>
                <a:cs typeface="IRANSans Light" panose="02040503050201020203" pitchFamily="18" charset="-78"/>
              </a:rPr>
              <a:t>مدرس: نام و نام خانوادگی شما</a:t>
            </a:r>
            <a:endParaRPr lang="en-US" sz="600" dirty="0">
              <a:solidFill>
                <a:schemeClr val="bg1"/>
              </a:solidFill>
              <a:latin typeface="IRANSans Light" panose="02040503050201020203" pitchFamily="18" charset="-78"/>
              <a:cs typeface="IRANSans Light" panose="02040503050201020203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71" y="5887075"/>
            <a:ext cx="1768412" cy="98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89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rple_19_6inside2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5000"/>
                    </a14:imgEffect>
                    <a14:imgEffect>
                      <a14:brightnessContrast bright="68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060" y="-762"/>
            <a:ext cx="12183879" cy="6859524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239150"/>
            <a:ext cx="2266652" cy="8159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66652" y="229470"/>
            <a:ext cx="9925347" cy="825605"/>
          </a:xfrm>
          <a:prstGeom prst="rect">
            <a:avLst/>
          </a:prstGeom>
          <a:solidFill>
            <a:srgbClr val="4618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586537"/>
            <a:ext cx="12191999" cy="287950"/>
          </a:xfrm>
          <a:prstGeom prst="rect">
            <a:avLst/>
          </a:prstGeom>
          <a:solidFill>
            <a:srgbClr val="341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64038" y="481676"/>
            <a:ext cx="7200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صفحه پاورپوینت شما</a:t>
            </a:r>
            <a:endParaRPr lang="en-US" sz="20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0473" y="1870364"/>
            <a:ext cx="9314011" cy="680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fa-IR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مطالب شما</a:t>
            </a:r>
            <a:endParaRPr lang="en-US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61" y="371269"/>
            <a:ext cx="1557531" cy="55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96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IRANSans</vt:lpstr>
      <vt:lpstr>IRANSans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2018-04-14T18:27:19Z</dcterms:created>
  <dcterms:modified xsi:type="dcterms:W3CDTF">2018-04-14T18:48:28Z</dcterms:modified>
  <cp:contentStatus/>
</cp:coreProperties>
</file>